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371" r:id="rId2"/>
    <p:sldId id="299" r:id="rId3"/>
    <p:sldId id="300" r:id="rId4"/>
    <p:sldId id="552" r:id="rId5"/>
    <p:sldId id="567" r:id="rId6"/>
    <p:sldId id="566" r:id="rId7"/>
    <p:sldId id="274" r:id="rId8"/>
    <p:sldId id="298" r:id="rId9"/>
    <p:sldId id="40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60"/>
  </p:normalViewPr>
  <p:slideViewPr>
    <p:cSldViewPr>
      <p:cViewPr varScale="1">
        <p:scale>
          <a:sx n="122" d="100"/>
          <a:sy n="122" d="100"/>
        </p:scale>
        <p:origin x="132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CCAD73B7-6C91-4A74-B132-0BD9B48DDE54}"/>
    <pc:docChg chg="modSld">
      <pc:chgData name="Wittman, Barry" userId="bff186cd-6ce8-41ba-8e8c-e85cdef216de" providerId="ADAL" clId="{CCAD73B7-6C91-4A74-B132-0BD9B48DDE54}" dt="2024-11-05T19:03:08.564" v="4" actId="20577"/>
      <pc:docMkLst>
        <pc:docMk/>
      </pc:docMkLst>
      <pc:sldChg chg="modSp">
        <pc:chgData name="Wittman, Barry" userId="bff186cd-6ce8-41ba-8e8c-e85cdef216de" providerId="ADAL" clId="{CCAD73B7-6C91-4A74-B132-0BD9B48DDE54}" dt="2024-11-05T19:03:08.564" v="4" actId="20577"/>
        <pc:sldMkLst>
          <pc:docMk/>
          <pc:sldMk cId="0" sldId="298"/>
        </pc:sldMkLst>
        <pc:spChg chg="mod">
          <ac:chgData name="Wittman, Barry" userId="bff186cd-6ce8-41ba-8e8c-e85cdef216de" providerId="ADAL" clId="{CCAD73B7-6C91-4A74-B132-0BD9B48DDE54}" dt="2024-11-05T19:03:08.564" v="4" actId="20577"/>
          <ac:spMkLst>
            <pc:docMk/>
            <pc:sldMk cId="0" sldId="29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47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84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11 - Wednesday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Task identification</a:t>
            </a:r>
          </a:p>
          <a:p>
            <a:pPr lvl="1"/>
            <a:r>
              <a:rPr lang="en-US" dirty="0"/>
              <a:t>Work breakdown structure</a:t>
            </a:r>
          </a:p>
          <a:p>
            <a:r>
              <a:rPr lang="en-US" dirty="0"/>
              <a:t>Effort estimation</a:t>
            </a:r>
          </a:p>
          <a:p>
            <a:pPr lvl="1"/>
            <a:r>
              <a:rPr lang="en-US" dirty="0"/>
              <a:t>Traditional: Estimate size (in LOC or function points), then use analysis to predict person-months</a:t>
            </a:r>
          </a:p>
          <a:p>
            <a:pPr lvl="1"/>
            <a:r>
              <a:rPr lang="en-US" dirty="0"/>
              <a:t>Agile: Ignore final size but try to estimate work done per sprint in story points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98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09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8DD21-B69A-4C4E-BD33-192706D17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57297-614D-485A-912E-2586209092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89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218CE-2123-4F0F-A44C-07020C5C5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 Day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2C7FD1-086B-427A-866F-675998E0E8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270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2D861-85BD-44D6-9208-D69022E42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D519E1-1D2D-4796-9898-8338879E18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51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Friday </a:t>
            </a:r>
            <a:r>
              <a:rPr lang="en-US"/>
              <a:t>is also a </a:t>
            </a:r>
            <a:r>
              <a:rPr lang="en-US" dirty="0"/>
              <a:t>work day</a:t>
            </a:r>
          </a:p>
          <a:p>
            <a:r>
              <a:rPr lang="en-US" dirty="0"/>
              <a:t>Financial and economic planning on Monday</a:t>
            </a:r>
          </a:p>
          <a:p>
            <a:pPr lvl="1"/>
            <a:r>
              <a:rPr lang="en-US" dirty="0"/>
              <a:t>Read Chapter 13: Financial and Economic Planning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rmAutofit/>
          </a:bodyPr>
          <a:lstStyle/>
          <a:p>
            <a:r>
              <a:rPr lang="en-US" b="1" dirty="0"/>
              <a:t>Finish Project 3</a:t>
            </a:r>
          </a:p>
          <a:p>
            <a:pPr lvl="1"/>
            <a:r>
              <a:rPr lang="en-US" b="1" dirty="0"/>
              <a:t>Due Friday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8891</TotalTime>
  <Words>94</Words>
  <Application>Microsoft Office PowerPoint</Application>
  <PresentationFormat>Widescreen</PresentationFormat>
  <Paragraphs>22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COMP 3100</vt:lpstr>
      <vt:lpstr>Last time</vt:lpstr>
      <vt:lpstr>Questions?</vt:lpstr>
      <vt:lpstr>Project 3</vt:lpstr>
      <vt:lpstr>Work Day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835</cp:revision>
  <dcterms:created xsi:type="dcterms:W3CDTF">2009-08-24T20:26:10Z</dcterms:created>
  <dcterms:modified xsi:type="dcterms:W3CDTF">2024-11-05T19:03:09Z</dcterms:modified>
</cp:coreProperties>
</file>